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1" r:id="rId5"/>
    <p:sldId id="274" r:id="rId6"/>
    <p:sldId id="270" r:id="rId7"/>
    <p:sldId id="267" r:id="rId8"/>
    <p:sldId id="272" r:id="rId9"/>
    <p:sldId id="275" r:id="rId10"/>
    <p:sldId id="276" r:id="rId11"/>
    <p:sldId id="27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5" autoAdjust="0"/>
    <p:restoredTop sz="94660"/>
  </p:normalViewPr>
  <p:slideViewPr>
    <p:cSldViewPr>
      <p:cViewPr varScale="1">
        <p:scale>
          <a:sx n="90" d="100"/>
          <a:sy n="90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533051C2-6BF7-4EA6-8C90-3ECDBCD4BAA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D778B2BC-9A09-4C1B-8D4C-2CE5E4E3AA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Юные художники.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933056"/>
            <a:ext cx="3377175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9634" y="3068960"/>
            <a:ext cx="580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Консультация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7208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Рисование манной краской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052" y="1844824"/>
            <a:ext cx="4269748" cy="3126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11" y="1837439"/>
            <a:ext cx="4130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Рисование манной краской </a:t>
            </a:r>
          </a:p>
          <a:p>
            <a:r>
              <a:rPr lang="ru-RU" sz="2400" dirty="0"/>
              <a:t>интересное и увлекательное занятие.</a:t>
            </a:r>
          </a:p>
          <a:p>
            <a:r>
              <a:rPr lang="ru-RU" sz="2400" dirty="0"/>
              <a:t>Заниматься этим веселым делом можно </a:t>
            </a:r>
          </a:p>
          <a:p>
            <a:r>
              <a:rPr lang="ru-RU" sz="2400" dirty="0"/>
              <a:t>дома всей семьей. Созданные работы могут быть подарены в качестве подарка или оставлены дома, как дополнение к интерьеру.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Рисование ватой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775" y="1628800"/>
            <a:ext cx="4391025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664" y="1628800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Аппликация ватой наносится на темный фон. Отщипываем небольшие кусочки ваты и начинаем составлять композицию. Рисунок изначально нужно продумать, или наметить карандашом, так как вату мы приклеиваем на клей. </a:t>
            </a:r>
          </a:p>
          <a:p>
            <a:r>
              <a:rPr lang="ru-RU" sz="2400" dirty="0"/>
              <a:t>Развивает мелкую моторику рук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8135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708920"/>
            <a:ext cx="80963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7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>
                <a:solidFill>
                  <a:srgbClr val="FF0000"/>
                </a:solidFill>
              </a:rPr>
              <a:t>Ладошковая</a:t>
            </a:r>
            <a:r>
              <a:rPr lang="ru-RU" sz="4800" dirty="0">
                <a:solidFill>
                  <a:srgbClr val="FF0000"/>
                </a:solidFill>
              </a:rPr>
              <a:t> живопись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204" y="1844824"/>
            <a:ext cx="3984104" cy="3984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988840"/>
            <a:ext cx="50154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техника рисования может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начиная от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возраста, с условием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усложнения композиции.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краску на ладонь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ладонью отпечаток на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бумаги. Дорисовываем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детали (Плавники, Глазки…)</a:t>
            </a:r>
          </a:p>
        </p:txBody>
      </p:sp>
    </p:spTree>
    <p:extLst>
      <p:ext uri="{BB962C8B-B14F-4D97-AF65-F5344CB8AC3E}">
        <p14:creationId xmlns:p14="http://schemas.microsoft.com/office/powerpoint/2010/main" val="36220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4" y="8092"/>
            <a:ext cx="8413209" cy="1347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55424"/>
            <a:ext cx="5184874" cy="4665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86" y="1924044"/>
            <a:ext cx="3456384" cy="35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-171400"/>
            <a:ext cx="3901778" cy="1920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268760"/>
            <a:ext cx="4862643" cy="51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170" y="1749006"/>
            <a:ext cx="3688400" cy="38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4900" dirty="0">
                <a:solidFill>
                  <a:srgbClr val="FF0000"/>
                </a:solidFill>
              </a:rPr>
            </a:br>
            <a:r>
              <a:rPr lang="ru-RU" sz="4900" dirty="0">
                <a:solidFill>
                  <a:srgbClr val="FF0000"/>
                </a:solidFill>
              </a:rPr>
              <a:t>Пуантилизм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Точечная живопись, рисование ватными палочками.</a:t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98" y="2132856"/>
            <a:ext cx="4088169" cy="386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137781"/>
            <a:ext cx="45788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Рисование ватными палочками. </a:t>
            </a:r>
          </a:p>
          <a:p>
            <a:r>
              <a:rPr lang="ru-RU" sz="2400" dirty="0"/>
              <a:t>Живопись точками. </a:t>
            </a:r>
          </a:p>
          <a:p>
            <a:r>
              <a:rPr lang="ru-RU" sz="2400" dirty="0"/>
              <a:t>Ватная палочка смачивается </a:t>
            </a:r>
          </a:p>
          <a:p>
            <a:r>
              <a:rPr lang="ru-RU" sz="2400" dirty="0"/>
              <a:t>в воде, после чего на нее </a:t>
            </a:r>
          </a:p>
          <a:p>
            <a:r>
              <a:rPr lang="ru-RU" sz="2400" dirty="0"/>
              <a:t>набирается краска. И методом </a:t>
            </a:r>
          </a:p>
          <a:p>
            <a:r>
              <a:rPr lang="ru-RU" sz="2400" dirty="0"/>
              <a:t>тычка изображаем рисунок.</a:t>
            </a:r>
          </a:p>
          <a:p>
            <a:r>
              <a:rPr lang="ru-RU" sz="2400" dirty="0"/>
              <a:t>Также в методе пуантилизма </a:t>
            </a:r>
          </a:p>
          <a:p>
            <a:r>
              <a:rPr lang="ru-RU" sz="2400" dirty="0"/>
              <a:t>можно использовать </a:t>
            </a:r>
          </a:p>
          <a:p>
            <a:r>
              <a:rPr lang="ru-RU" sz="2400" dirty="0"/>
              <a:t>фломастеры или маркеры. </a:t>
            </a:r>
          </a:p>
        </p:txBody>
      </p:sp>
    </p:spTree>
    <p:extLst>
      <p:ext uri="{BB962C8B-B14F-4D97-AF65-F5344CB8AC3E}">
        <p14:creationId xmlns:p14="http://schemas.microsoft.com/office/powerpoint/2010/main" val="34506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230483" cy="1231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4889416" cy="5023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417" y="1628800"/>
            <a:ext cx="39086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243408"/>
            <a:ext cx="7773074" cy="1847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4" y="1196750"/>
            <a:ext cx="5112568" cy="4994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509" y="1545176"/>
            <a:ext cx="3218967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243408"/>
            <a:ext cx="6194073" cy="213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4796838" cy="5115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110" y="1890377"/>
            <a:ext cx="3780928" cy="31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Пластилинография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4968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Рисуем пластилином. </a:t>
            </a:r>
          </a:p>
          <a:p>
            <a:r>
              <a:rPr lang="ru-RU" sz="2400" dirty="0"/>
              <a:t>Лепные картины из пластилина.</a:t>
            </a:r>
          </a:p>
          <a:p>
            <a:r>
              <a:rPr lang="ru-RU" sz="2400" dirty="0"/>
              <a:t>Это рисунок с помощью пластилина.</a:t>
            </a:r>
          </a:p>
          <a:p>
            <a:r>
              <a:rPr lang="ru-RU" sz="2400" dirty="0"/>
              <a:t>Работая с пластилином, дети могут </a:t>
            </a:r>
          </a:p>
          <a:p>
            <a:r>
              <a:rPr lang="ru-RU" sz="2400" dirty="0"/>
              <a:t>выплеснуть негативные и закрепить</a:t>
            </a:r>
          </a:p>
          <a:p>
            <a:r>
              <a:rPr lang="ru-RU" sz="2400" dirty="0"/>
              <a:t>позитивные эмоции через лепку. </a:t>
            </a:r>
          </a:p>
          <a:p>
            <a:r>
              <a:rPr lang="ru-RU" sz="2400" dirty="0"/>
              <a:t>Также развивается мелкая моторика</a:t>
            </a:r>
          </a:p>
          <a:p>
            <a:r>
              <a:rPr lang="ru-RU" sz="2400" dirty="0"/>
              <a:t>рук и пальцев, а это напрямую влияет</a:t>
            </a:r>
          </a:p>
          <a:p>
            <a:r>
              <a:rPr lang="ru-RU" sz="2400" dirty="0"/>
              <a:t>на развитие речи.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032" y="1547776"/>
            <a:ext cx="3645849" cy="41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Academic_ID0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Презентация1уууу</Template>
  <TotalTime>1174</TotalTime>
  <Words>218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Times New Roman</vt:lpstr>
      <vt:lpstr>Academic_ID07</vt:lpstr>
      <vt:lpstr>Юные художники.</vt:lpstr>
      <vt:lpstr>Ладошковая живопись</vt:lpstr>
      <vt:lpstr>Презентация PowerPoint</vt:lpstr>
      <vt:lpstr>Презентация PowerPoint</vt:lpstr>
      <vt:lpstr> Пуантилизм Точечная живопись, рисование ватными палочками. </vt:lpstr>
      <vt:lpstr>Презентация PowerPoint</vt:lpstr>
      <vt:lpstr>Презентация PowerPoint</vt:lpstr>
      <vt:lpstr>Презентация PowerPoint</vt:lpstr>
      <vt:lpstr>Пластилинография</vt:lpstr>
      <vt:lpstr>Рисование манной краской</vt:lpstr>
      <vt:lpstr>Рисование ватой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Serega</dc:creator>
  <cp:lastModifiedBy>Admin</cp:lastModifiedBy>
  <cp:revision>61</cp:revision>
  <dcterms:created xsi:type="dcterms:W3CDTF">2012-04-09T08:49:37Z</dcterms:created>
  <dcterms:modified xsi:type="dcterms:W3CDTF">2021-11-03T12:39:29Z</dcterms:modified>
</cp:coreProperties>
</file>